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sldIdLst>
    <p:sldId id="256" r:id="rId2"/>
    <p:sldId id="257" r:id="rId3"/>
    <p:sldId id="267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7AFFB9B-9FB8-469E-96F9-4D32314110B6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4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499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674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6976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502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4772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4041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70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20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3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9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51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34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5BB1C6-BF8F-4481-8AB2-603A1C8A906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5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0726" y="1560134"/>
            <a:ext cx="4146804" cy="1485744"/>
          </a:xfrm>
        </p:spPr>
        <p:txBody>
          <a:bodyPr/>
          <a:lstStyle/>
          <a:p>
            <a:r>
              <a:rPr lang="es-CO" sz="9000" b="1" dirty="0" err="1" smtClean="0"/>
              <a:t>Chazzi</a:t>
            </a:r>
            <a:endParaRPr lang="es-CO" sz="9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2508" y="3765539"/>
            <a:ext cx="5923241" cy="1196502"/>
          </a:xfrm>
        </p:spPr>
        <p:txBody>
          <a:bodyPr/>
          <a:lstStyle/>
          <a:p>
            <a:pPr algn="ctr"/>
            <a:r>
              <a:rPr lang="es-CO" dirty="0" smtClean="0"/>
              <a:t>Nicolas contreras     Sergio González</a:t>
            </a:r>
          </a:p>
          <a:p>
            <a:pPr algn="ctr"/>
            <a:r>
              <a:rPr lang="es-CO" dirty="0" smtClean="0"/>
              <a:t>Anthony huertas     Andrés Pérez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5525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25181"/>
            <a:ext cx="10396882" cy="1151965"/>
          </a:xfrm>
        </p:spPr>
        <p:txBody>
          <a:bodyPr>
            <a:noAutofit/>
          </a:bodyPr>
          <a:lstStyle/>
          <a:p>
            <a:pPr algn="ctr"/>
            <a:r>
              <a:rPr lang="es-CO" sz="4000" dirty="0" smtClean="0"/>
              <a:t>Permite modificar el inventario de cada chaza para agregar o quitar productos</a:t>
            </a:r>
            <a:endParaRPr lang="es-CO" sz="40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179" y="2202229"/>
            <a:ext cx="5910124" cy="39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03" y="1027388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Muestra el historial de compras de clientes y vendedores</a:t>
            </a:r>
            <a:endParaRPr lang="es-CO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265" y="2419643"/>
            <a:ext cx="4903639" cy="367420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33514" y="2419643"/>
            <a:ext cx="5327949" cy="36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7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13" y="745589"/>
            <a:ext cx="10396882" cy="1151965"/>
          </a:xfrm>
        </p:spPr>
        <p:txBody>
          <a:bodyPr>
            <a:normAutofit/>
          </a:bodyPr>
          <a:lstStyle/>
          <a:p>
            <a:r>
              <a:rPr lang="es-CO" dirty="0" smtClean="0"/>
              <a:t>Muestra los pedidos por despachar</a:t>
            </a:r>
            <a:endParaRPr lang="es-CO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233" y="1897554"/>
            <a:ext cx="6593642" cy="42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6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05327"/>
            <a:ext cx="10396883" cy="885423"/>
          </a:xfrm>
        </p:spPr>
        <p:txBody>
          <a:bodyPr/>
          <a:lstStyle/>
          <a:p>
            <a:pPr algn="ctr"/>
            <a:r>
              <a:rPr lang="es-CO" dirty="0" smtClean="0"/>
              <a:t>Descripción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21305"/>
            <a:ext cx="4740442" cy="3621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 err="1" smtClean="0"/>
              <a:t>Chazzi</a:t>
            </a:r>
            <a:r>
              <a:rPr lang="es-CO" dirty="0" smtClean="0"/>
              <a:t> </a:t>
            </a:r>
            <a:r>
              <a:rPr lang="es-CO" dirty="0" smtClean="0"/>
              <a:t>es una Herramienta </a:t>
            </a:r>
            <a:r>
              <a:rPr lang="es-CO" dirty="0"/>
              <a:t>virtual </a:t>
            </a:r>
            <a:r>
              <a:rPr lang="es-CO" dirty="0" smtClean="0"/>
              <a:t>que brinda UNA </a:t>
            </a:r>
            <a:r>
              <a:rPr lang="es-CO" dirty="0"/>
              <a:t>solución al problema de la escasa oferta y gran demanda en productos </a:t>
            </a:r>
            <a:r>
              <a:rPr lang="es-CO" dirty="0" smtClean="0"/>
              <a:t>comestibles debido al </a:t>
            </a:r>
            <a:r>
              <a:rPr lang="es-CO" dirty="0"/>
              <a:t>déficit de cafeterías, haciendo que los estudiantes busquen alternativas como las bien conocidas “chazas</a:t>
            </a:r>
            <a:r>
              <a:rPr lang="es-CO" dirty="0" smtClean="0"/>
              <a:t>”. </a:t>
            </a:r>
          </a:p>
          <a:p>
            <a:endParaRPr lang="es-CO" dirty="0" smtClean="0"/>
          </a:p>
          <a:p>
            <a:endParaRPr lang="es-CO" dirty="0" smtClean="0"/>
          </a:p>
        </p:txBody>
      </p:sp>
      <p:pic>
        <p:nvPicPr>
          <p:cNvPr id="4" name="Picture 2" descr="Resultado de imagen para cafeterias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36" y="1571223"/>
            <a:ext cx="5341222" cy="35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25642" y="1046746"/>
            <a:ext cx="5161547" cy="4403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cap="none" dirty="0"/>
              <a:t>N</a:t>
            </a:r>
            <a:r>
              <a:rPr lang="es-CO" cap="none" dirty="0" smtClean="0"/>
              <a:t>uestra aplicación promueve la buena imagen de la universidad, ya que ofrecemos los servicios de las chazas sin que estas tengan que estar tan expuestas al publico.</a:t>
            </a:r>
          </a:p>
          <a:p>
            <a:endParaRPr lang="es-CO" cap="none" dirty="0"/>
          </a:p>
          <a:p>
            <a:endParaRPr lang="es-CO" cap="none" dirty="0" smtClean="0"/>
          </a:p>
          <a:p>
            <a:endParaRPr lang="es-CO" cap="none" dirty="0" smtClean="0"/>
          </a:p>
          <a:p>
            <a:r>
              <a:rPr lang="es-CO" dirty="0" err="1" smtClean="0"/>
              <a:t>C</a:t>
            </a:r>
            <a:r>
              <a:rPr lang="es-CO" cap="none" dirty="0" err="1" smtClean="0"/>
              <a:t>hazzi</a:t>
            </a:r>
            <a:r>
              <a:rPr lang="es-CO" cap="none" dirty="0" smtClean="0"/>
              <a:t> conecta clientes y vendedores, dando a conocer todos sus productos, haciendo que los usuarios conozcan los productos que los vendedores disponen para la venta en el momento en el que el usuario este interesado.</a:t>
            </a:r>
          </a:p>
          <a:p>
            <a:endParaRPr lang="es-CO" dirty="0" smtClean="0"/>
          </a:p>
          <a:p>
            <a:endParaRPr lang="es-CO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558"/>
          <a:stretch/>
        </p:blipFill>
        <p:spPr>
          <a:xfrm>
            <a:off x="5787189" y="1046746"/>
            <a:ext cx="5514479" cy="34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dirty="0"/>
              <a:t>Usuarios a los que va dirigido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31" y="2063396"/>
            <a:ext cx="5172076" cy="3311189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A l</a:t>
            </a:r>
            <a:r>
              <a:rPr lang="es-CO" dirty="0" smtClean="0"/>
              <a:t>a </a:t>
            </a:r>
            <a:r>
              <a:rPr lang="es-CO" dirty="0"/>
              <a:t>comunidad universitaria, ya que tratamos de resolver un problema en el que no existe la disponibilidad del tiempo para hacer una fila y tampoco los recursos que solucionen directamente el </a:t>
            </a:r>
            <a:r>
              <a:rPr lang="es-CO" dirty="0" smtClean="0"/>
              <a:t>problema</a:t>
            </a:r>
            <a:r>
              <a:rPr lang="es-CO" dirty="0"/>
              <a:t>.</a:t>
            </a:r>
            <a:endParaRPr lang="en-US" dirty="0"/>
          </a:p>
          <a:p>
            <a:endParaRPr lang="es-C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" y="2063395"/>
            <a:ext cx="4984585" cy="33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537" y="788043"/>
            <a:ext cx="9601196" cy="1303867"/>
          </a:xfrm>
        </p:spPr>
        <p:txBody>
          <a:bodyPr/>
          <a:lstStyle/>
          <a:p>
            <a:pPr algn="ctr"/>
            <a:r>
              <a:rPr lang="es-CO" b="1" dirty="0"/>
              <a:t>Estrategia de monetización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1696" y="2434427"/>
            <a:ext cx="5546558" cy="3596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/>
              <a:t>Basándonos en el modelo de economía colaborativa, vamos a disponer de un </a:t>
            </a:r>
            <a:r>
              <a:rPr lang="es-CO" dirty="0" smtClean="0"/>
              <a:t>Marketplace </a:t>
            </a:r>
            <a:r>
              <a:rPr lang="es-CO" dirty="0"/>
              <a:t>que permita la conexión de usuarios que quiere prestar un servicio y aquellos que buscan satisfacer una carencia, brindando un ambiente para este objetivo, el costo del servicio </a:t>
            </a:r>
            <a:r>
              <a:rPr lang="es-CO" dirty="0" smtClean="0"/>
              <a:t>será un pequeño porcentaje sobre cada venta.</a:t>
            </a:r>
            <a:endParaRPr lang="es-C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23" y="2091910"/>
            <a:ext cx="4188588" cy="37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2872" y="515949"/>
            <a:ext cx="5083934" cy="1151965"/>
          </a:xfrm>
        </p:spPr>
        <p:txBody>
          <a:bodyPr/>
          <a:lstStyle/>
          <a:p>
            <a:r>
              <a:rPr lang="es-CO" dirty="0" smtClean="0"/>
              <a:t>Funcionamiento</a:t>
            </a:r>
            <a:endParaRPr lang="es-CO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132" y="1667914"/>
            <a:ext cx="6601414" cy="43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9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417" y="750788"/>
            <a:ext cx="8509714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Posibilidad de ingresar como comprador o vendedor</a:t>
            </a:r>
            <a:endParaRPr lang="es-CO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278" y="2155971"/>
            <a:ext cx="5825992" cy="40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1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75" y="762478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Muestra las chazas y los productos que tiene disponible cada chaza</a:t>
            </a:r>
            <a:endParaRPr lang="es-CO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70" y="2153594"/>
            <a:ext cx="6495692" cy="40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1628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s-CO" dirty="0" smtClean="0"/>
              <a:t>Permite elegir los productos para realizar la compra</a:t>
            </a:r>
            <a:endParaRPr lang="es-CO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972" y="2166474"/>
            <a:ext cx="5980538" cy="39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15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286</TotalTime>
  <Words>266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Chazzi</vt:lpstr>
      <vt:lpstr>Descripción</vt:lpstr>
      <vt:lpstr>PowerPoint Presentation</vt:lpstr>
      <vt:lpstr>Usuarios a los que va dirigido</vt:lpstr>
      <vt:lpstr>Estrategia de monetización</vt:lpstr>
      <vt:lpstr>Funcionamiento</vt:lpstr>
      <vt:lpstr>Posibilidad de ingresar como comprador o vendedor</vt:lpstr>
      <vt:lpstr>Muestra las chazas y los productos que tiene disponible cada chaza</vt:lpstr>
      <vt:lpstr>Permite elegir los productos para realizar la compra</vt:lpstr>
      <vt:lpstr>Permite modificar el inventario de cada chaza para agregar o quitar productos</vt:lpstr>
      <vt:lpstr>Muestra el historial de compras de clientes y vendedores</vt:lpstr>
      <vt:lpstr>Muestra los pedidos por despachar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Contreras</dc:creator>
  <cp:lastModifiedBy>Nicolas Contreras</cp:lastModifiedBy>
  <cp:revision>18</cp:revision>
  <dcterms:created xsi:type="dcterms:W3CDTF">2018-05-28T13:15:09Z</dcterms:created>
  <dcterms:modified xsi:type="dcterms:W3CDTF">2018-06-06T09:16:37Z</dcterms:modified>
</cp:coreProperties>
</file>